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36"/>
  </p:notesMasterIdLst>
  <p:handoutMasterIdLst>
    <p:handoutMasterId r:id="rId37"/>
  </p:handoutMasterIdLst>
  <p:sldIdLst>
    <p:sldId id="595" r:id="rId5"/>
    <p:sldId id="596" r:id="rId6"/>
    <p:sldId id="598" r:id="rId7"/>
    <p:sldId id="597" r:id="rId8"/>
    <p:sldId id="599" r:id="rId9"/>
    <p:sldId id="600" r:id="rId10"/>
    <p:sldId id="601" r:id="rId11"/>
    <p:sldId id="602" r:id="rId12"/>
    <p:sldId id="603" r:id="rId13"/>
    <p:sldId id="604" r:id="rId14"/>
    <p:sldId id="605" r:id="rId15"/>
    <p:sldId id="606" r:id="rId16"/>
    <p:sldId id="607" r:id="rId17"/>
    <p:sldId id="608" r:id="rId18"/>
    <p:sldId id="609" r:id="rId19"/>
    <p:sldId id="610" r:id="rId20"/>
    <p:sldId id="611" r:id="rId21"/>
    <p:sldId id="612" r:id="rId22"/>
    <p:sldId id="614" r:id="rId23"/>
    <p:sldId id="613" r:id="rId24"/>
    <p:sldId id="615" r:id="rId25"/>
    <p:sldId id="616" r:id="rId26"/>
    <p:sldId id="617" r:id="rId27"/>
    <p:sldId id="618" r:id="rId28"/>
    <p:sldId id="619" r:id="rId29"/>
    <p:sldId id="620" r:id="rId30"/>
    <p:sldId id="621" r:id="rId31"/>
    <p:sldId id="622" r:id="rId32"/>
    <p:sldId id="623" r:id="rId33"/>
    <p:sldId id="624" r:id="rId34"/>
    <p:sldId id="625" r:id="rId35"/>
  </p:sldIdLst>
  <p:sldSz cx="9144000" cy="6858000" type="screen4x3"/>
  <p:notesSz cx="6797675" cy="9928225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88BE412-842B-4B53-9CDE-913925E4DACE}">
          <p14:sldIdLst>
            <p14:sldId id="595"/>
            <p14:sldId id="596"/>
            <p14:sldId id="598"/>
            <p14:sldId id="597"/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  <p14:sldId id="609"/>
            <p14:sldId id="610"/>
            <p14:sldId id="611"/>
            <p14:sldId id="612"/>
            <p14:sldId id="614"/>
            <p14:sldId id="613"/>
            <p14:sldId id="615"/>
            <p14:sldId id="616"/>
            <p14:sldId id="617"/>
          </p14:sldIdLst>
        </p14:section>
        <p14:section name="Naamloze sectie" id="{7CA0226F-3583-4088-B371-FCA753725352}">
          <p14:sldIdLst>
            <p14:sldId id="618"/>
            <p14:sldId id="619"/>
            <p14:sldId id="620"/>
            <p14:sldId id="621"/>
            <p14:sldId id="622"/>
            <p14:sldId id="623"/>
            <p14:sldId id="624"/>
            <p14:sldId id="6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eo Lambrechts" initials="T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FF33"/>
    <a:srgbClr val="0066FF"/>
    <a:srgbClr val="99FFCC"/>
    <a:srgbClr val="FFCC66"/>
    <a:srgbClr val="F8E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74" autoAdjust="0"/>
    <p:restoredTop sz="96606" autoAdjust="0"/>
  </p:normalViewPr>
  <p:slideViewPr>
    <p:cSldViewPr>
      <p:cViewPr varScale="1">
        <p:scale>
          <a:sx n="87" d="100"/>
          <a:sy n="87" d="100"/>
        </p:scale>
        <p:origin x="16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ECEE6586-3838-4DFB-9A00-5C0C7006E49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991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207C6FF7-89F3-4C83-B3A5-91D0185E7FF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736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1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4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10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999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11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76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12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240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13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82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14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401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15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80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16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99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17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33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18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57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19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4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2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48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20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78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21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5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22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524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23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98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24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11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25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697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26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56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27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54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28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8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29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3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222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30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81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31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13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4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36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5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99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6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7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7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73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8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801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022D-7942-457C-A747-EFD181B76781}" type="slidenum">
              <a:rPr lang="nl-NL" smtClean="0">
                <a:latin typeface="Times New Roman" pitchFamily="18" charset="0"/>
              </a:rPr>
              <a:pPr/>
              <a:t>9</a:t>
            </a:fld>
            <a:endParaRPr lang="nl-NL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44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0377BC-18A5-467E-8F2B-6CC95F1B147B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5342604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BE" sz="8000" dirty="0" smtClean="0"/>
              <a:t>LUSTRUM QUIZ</a:t>
            </a:r>
            <a:r>
              <a:rPr lang="nl-BE" sz="4400" dirty="0" smtClean="0"/>
              <a:t/>
            </a:r>
            <a:br>
              <a:rPr lang="nl-BE" sz="4400" dirty="0" smtClean="0"/>
            </a:br>
            <a:endParaRPr lang="en-GB" sz="4400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nl-BE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nl-BE" dirty="0" smtClean="0"/>
              <a:t>	</a:t>
            </a:r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285728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760" y="1412776"/>
            <a:ext cx="60960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0527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i. Waar was dit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132856"/>
            <a:ext cx="2423914" cy="4085669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 rot="16200000">
            <a:off x="1937044" y="3480173"/>
            <a:ext cx="4608512" cy="806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505583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j. Waar was dit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348880"/>
            <a:ext cx="836775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2964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k. Welk event was dit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844824"/>
            <a:ext cx="6061095" cy="39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0370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l. Welk event was dit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772816"/>
            <a:ext cx="73914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3990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 fontScale="92500"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m. Wat staat hier achter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870" y="1151866"/>
            <a:ext cx="4521410" cy="6616272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4355976" y="1738782"/>
            <a:ext cx="100811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078045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 fontScale="92500"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n. Wat staat hier achter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040" y="2348880"/>
            <a:ext cx="3177936" cy="2045568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3635896" y="3501008"/>
            <a:ext cx="187220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166753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0. Voor de beste …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346" y="1340767"/>
            <a:ext cx="3691878" cy="539957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 rot="20239565">
            <a:off x="2929363" y="2100007"/>
            <a:ext cx="100811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031450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p. Waar zit je goed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700808"/>
            <a:ext cx="4464496" cy="4806437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2555776" y="1700808"/>
            <a:ext cx="4464496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824185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q. Van wie was dit logo?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75" y="2043112"/>
            <a:ext cx="4819650" cy="277177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3840290" y="3861048"/>
            <a:ext cx="303596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440544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r. Wat wordt het?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045" y="1700808"/>
            <a:ext cx="4733925" cy="444817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3419872" y="3212976"/>
            <a:ext cx="72008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90356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 fontScale="85000" lnSpcReduction="20000"/>
          </a:bodyPr>
          <a:lstStyle/>
          <a:p>
            <a:pPr algn="l" eaLnBrk="1" hangingPunct="1"/>
            <a:r>
              <a:rPr lang="nl-BE" dirty="0">
                <a:solidFill>
                  <a:schemeClr val="tx1"/>
                </a:solidFill>
              </a:rPr>
              <a:t>a</a:t>
            </a:r>
            <a:r>
              <a:rPr lang="nl-BE" dirty="0" smtClean="0">
                <a:solidFill>
                  <a:schemeClr val="tx1"/>
                </a:solidFill>
              </a:rPr>
              <a:t>. Wat ontbreekt hier ?</a:t>
            </a:r>
          </a:p>
          <a:p>
            <a:pPr eaLnBrk="1" hangingPunct="1"/>
            <a:r>
              <a:rPr lang="nl-BE" dirty="0" smtClean="0"/>
              <a:t>	</a:t>
            </a:r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835" y="2204864"/>
            <a:ext cx="4447369" cy="4176464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3203848" y="5157192"/>
            <a:ext cx="194421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333629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s. Wie is dit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556792"/>
            <a:ext cx="2755379" cy="509240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3059832" y="2852936"/>
            <a:ext cx="2611363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968997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t. Welke club?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772816"/>
            <a:ext cx="4237383" cy="4488281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627784" y="4797152"/>
            <a:ext cx="3384376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69814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u. Welke medaille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441315"/>
            <a:ext cx="3888432" cy="5420239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3707904" y="4941168"/>
            <a:ext cx="129614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91284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v. Wat </a:t>
            </a:r>
            <a:r>
              <a:rPr lang="nl-BE" dirty="0" err="1" smtClean="0">
                <a:solidFill>
                  <a:schemeClr val="tx1"/>
                </a:solidFill>
              </a:rPr>
              <a:t>is’t</a:t>
            </a:r>
            <a:r>
              <a:rPr lang="nl-BE" dirty="0" smtClean="0">
                <a:solidFill>
                  <a:schemeClr val="tx1"/>
                </a:solidFill>
              </a:rPr>
              <a:t> niet meer?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115" y="1988840"/>
            <a:ext cx="4849540" cy="4630614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3491880" y="3140968"/>
            <a:ext cx="64807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279022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w. Wat voor artikel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49" y="1250062"/>
            <a:ext cx="8242799" cy="5419298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339752" y="5373216"/>
            <a:ext cx="43204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373299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x. Hoeveel potjes ?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2060848"/>
            <a:ext cx="5630533" cy="42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276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y. Lopen voor … ?</a:t>
            </a:r>
          </a:p>
          <a:p>
            <a:pPr algn="l" eaLnBrk="1" hangingPunct="1"/>
            <a:endParaRPr lang="nl-BE" dirty="0" smtClean="0">
              <a:solidFill>
                <a:schemeClr val="tx1"/>
              </a:solidFill>
            </a:endParaRP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586865"/>
            <a:ext cx="4454274" cy="525679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3275856" y="4365104"/>
            <a:ext cx="1656184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771248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z. Welk nummer … ?</a:t>
            </a:r>
          </a:p>
          <a:p>
            <a:pPr algn="l" eaLnBrk="1" hangingPunct="1"/>
            <a:endParaRPr lang="nl-BE" dirty="0" smtClean="0">
              <a:solidFill>
                <a:schemeClr val="tx1"/>
              </a:solidFill>
            </a:endParaRP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92" y="2204864"/>
            <a:ext cx="7833836" cy="288032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084168" y="4293096"/>
            <a:ext cx="86409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762986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err="1" smtClean="0">
                <a:solidFill>
                  <a:schemeClr val="tx1"/>
                </a:solidFill>
              </a:rPr>
              <a:t>aa</a:t>
            </a:r>
            <a:r>
              <a:rPr lang="nl-BE" dirty="0" smtClean="0">
                <a:solidFill>
                  <a:schemeClr val="tx1"/>
                </a:solidFill>
              </a:rPr>
              <a:t>. Waar was dit… ?</a:t>
            </a:r>
          </a:p>
          <a:p>
            <a:pPr algn="l" eaLnBrk="1" hangingPunct="1"/>
            <a:endParaRPr lang="nl-BE" dirty="0" smtClean="0">
              <a:solidFill>
                <a:schemeClr val="tx1"/>
              </a:solidFill>
            </a:endParaRP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772816"/>
            <a:ext cx="6366098" cy="437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1982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err="1" smtClean="0">
                <a:solidFill>
                  <a:schemeClr val="tx1"/>
                </a:solidFill>
              </a:rPr>
              <a:t>bb</a:t>
            </a:r>
            <a:r>
              <a:rPr lang="nl-BE" dirty="0" smtClean="0">
                <a:solidFill>
                  <a:schemeClr val="tx1"/>
                </a:solidFill>
              </a:rPr>
              <a:t>. Wie is dit… ?</a:t>
            </a:r>
          </a:p>
          <a:p>
            <a:pPr algn="l" eaLnBrk="1" hangingPunct="1"/>
            <a:endParaRPr lang="nl-BE" dirty="0" smtClean="0">
              <a:solidFill>
                <a:schemeClr val="tx1"/>
              </a:solidFill>
            </a:endParaRP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412776"/>
            <a:ext cx="4176464" cy="532162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4283968" y="1844824"/>
            <a:ext cx="1368152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121051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 fontScale="85000" lnSpcReduction="20000"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b. Welk bedrag ?</a:t>
            </a:r>
          </a:p>
          <a:p>
            <a:pPr eaLnBrk="1" hangingPunct="1"/>
            <a:r>
              <a:rPr lang="nl-BE" dirty="0" smtClean="0"/>
              <a:t>	</a:t>
            </a:r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225634"/>
            <a:ext cx="4032448" cy="5632366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5004048" y="6165304"/>
            <a:ext cx="79208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288859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cc. Hoeveel jaar… ?</a:t>
            </a:r>
          </a:p>
          <a:p>
            <a:pPr algn="l" eaLnBrk="1" hangingPunct="1"/>
            <a:endParaRPr lang="nl-BE" dirty="0" smtClean="0">
              <a:solidFill>
                <a:schemeClr val="tx1"/>
              </a:solidFill>
            </a:endParaRP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628800"/>
            <a:ext cx="4248472" cy="5975085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2483768" y="2780928"/>
            <a:ext cx="1512168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802005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dd. Hoeveel centen… ?</a:t>
            </a:r>
          </a:p>
          <a:p>
            <a:pPr algn="l" eaLnBrk="1" hangingPunct="1"/>
            <a:endParaRPr lang="nl-BE" dirty="0" smtClean="0">
              <a:solidFill>
                <a:schemeClr val="tx1"/>
              </a:solidFill>
            </a:endParaRP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314" y="1484784"/>
            <a:ext cx="3955331" cy="5050179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4139952" y="3284984"/>
            <a:ext cx="50405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3059832" y="3717032"/>
            <a:ext cx="93610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636827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 fontScale="85000" lnSpcReduction="20000"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c. Wie ontbreekt hier ?</a:t>
            </a:r>
          </a:p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(cursus 1997)</a:t>
            </a:r>
            <a:r>
              <a:rPr lang="nl-BE" dirty="0" smtClean="0"/>
              <a:t>	</a:t>
            </a:r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167" y="2060848"/>
            <a:ext cx="6585681" cy="4104456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793877" y="2420888"/>
            <a:ext cx="43204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30714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 fontScale="85000" lnSpcReduction="20000"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d. Wie ontbreekt hier ?</a:t>
            </a:r>
          </a:p>
          <a:p>
            <a:pPr algn="l" eaLnBrk="1" hangingPunct="1"/>
            <a:r>
              <a:rPr lang="nl-BE" dirty="0" smtClean="0"/>
              <a:t>(diplomaloop 2002)	</a:t>
            </a:r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3" y="1628800"/>
            <a:ext cx="8921452" cy="5095862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323528" y="2780928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049100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 fontScale="85000" lnSpcReduction="20000"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e. Wie waren de “zwarten” ?</a:t>
            </a:r>
          </a:p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(cursus 2003)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76" y="1916832"/>
            <a:ext cx="8100464" cy="3379118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5436096" y="3390367"/>
            <a:ext cx="7200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7236296" y="3284984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8100392" y="3212976"/>
            <a:ext cx="144016" cy="177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6516216" y="3284984"/>
            <a:ext cx="14401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38348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 fontScale="85000" lnSpcReduction="20000"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f. Wat is de titel hier ?</a:t>
            </a:r>
          </a:p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(cursus)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685" y="2060848"/>
            <a:ext cx="5542646" cy="4052094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4283968" y="2348880"/>
            <a:ext cx="165618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10480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55976" y="342380"/>
            <a:ext cx="4608512" cy="926380"/>
          </a:xfrm>
        </p:spPr>
        <p:txBody>
          <a:bodyPr>
            <a:normAutofit fontScale="70000" lnSpcReduction="20000"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g. Van wat zijn dit de symptomen ?</a:t>
            </a:r>
          </a:p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(EHBO)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628800"/>
            <a:ext cx="6895286" cy="52292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051720" y="2132856"/>
            <a:ext cx="460851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153602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342380"/>
            <a:ext cx="4320480" cy="838944"/>
          </a:xfrm>
        </p:spPr>
        <p:txBody>
          <a:bodyPr>
            <a:normAutofit fontScale="85000" lnSpcReduction="20000"/>
          </a:bodyPr>
          <a:lstStyle/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h. Wat ontbreekt hier ?</a:t>
            </a:r>
          </a:p>
          <a:p>
            <a:pPr algn="l" eaLnBrk="1" hangingPunct="1"/>
            <a:r>
              <a:rPr lang="nl-BE" dirty="0" smtClean="0">
                <a:solidFill>
                  <a:schemeClr val="tx1"/>
                </a:solidFill>
              </a:rPr>
              <a:t>(groen)</a:t>
            </a:r>
          </a:p>
          <a:p>
            <a:pPr algn="l" eaLnBrk="1" hangingPunct="1"/>
            <a:endParaRPr lang="en-GB" dirty="0" smtClean="0"/>
          </a:p>
        </p:txBody>
      </p:sp>
      <p:pic>
        <p:nvPicPr>
          <p:cNvPr id="5" name="Afbeelding 4" descr="logo zwart op w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3660778" cy="8486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67" y="1556792"/>
            <a:ext cx="8661424" cy="47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9853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4F71210C1FAB43848E4B074C93E7CA" ma:contentTypeVersion="0" ma:contentTypeDescription="Een nieuw document maken." ma:contentTypeScope="" ma:versionID="e0b9c3aa744b8a15bed644df815bba2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b3d36e76baeb4e81442b2085be7035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C22A85-EE7D-431E-A56F-197C28FE17F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C591AD-ECE1-4717-B59E-4D23DDD3366A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0110BB-1F41-4A46-8DB6-4595D31B14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9601</TotalTime>
  <Words>249</Words>
  <Application>Microsoft Office PowerPoint</Application>
  <PresentationFormat>Diavoorstelling (4:3)</PresentationFormat>
  <Paragraphs>72</Paragraphs>
  <Slides>31</Slides>
  <Notes>31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Office-thema</vt:lpstr>
      <vt:lpstr>LUSTRUM QUIZ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ALGEMENE VERGADERING</dc:title>
  <dc:creator>theo lambrechts</dc:creator>
  <cp:lastModifiedBy>Theo Lambrechts</cp:lastModifiedBy>
  <cp:revision>720</cp:revision>
  <cp:lastPrinted>2016-09-21T15:59:49Z</cp:lastPrinted>
  <dcterms:created xsi:type="dcterms:W3CDTF">2001-11-22T16:37:33Z</dcterms:created>
  <dcterms:modified xsi:type="dcterms:W3CDTF">2016-09-21T15:59:53Z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0x010100C84F71210C1FAB43848E4B074C93E7CA</vt:lpwstr>
  </property>
</Properties>
</file>